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0" r:id="rId6"/>
    <p:sldId id="261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7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7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6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4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2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9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6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7946-170C-45B1-893C-9A28687A5D70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BB29-6AD4-40CE-83D7-FA6E9EFDF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9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commerce.com/tourism" TargetMode="External"/><Relationship Id="rId2" Type="http://schemas.openxmlformats.org/officeDocument/2006/relationships/hyperlink" Target="http://www.north-carolina-touris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sitnc.com/things-to-d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d_zOK4cLvU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487" y="924339"/>
            <a:ext cx="9604513" cy="2057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Social Studies PBL</a:t>
            </a:r>
            <a:endParaRPr lang="en-US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671" y="3061251"/>
            <a:ext cx="9634330" cy="280283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18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Name of project:  What Makes North Carolina Unique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Subject/Course:  Social Studies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Teacher:  Carri Kudla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Grade Level:  3</a:t>
            </a:r>
            <a:r>
              <a:rPr lang="en-US" sz="3200" baseline="30000" dirty="0" smtClean="0">
                <a:solidFill>
                  <a:srgbClr val="7030A0"/>
                </a:solidFill>
              </a:rPr>
              <a:t>rd</a:t>
            </a:r>
            <a:r>
              <a:rPr lang="en-US" sz="3200" dirty="0" smtClean="0">
                <a:solidFill>
                  <a:srgbClr val="7030A0"/>
                </a:solidFill>
              </a:rPr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17701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5049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Driving Question</a:t>
            </a:r>
            <a: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:  How can we, as a tour guide, educate people on the three regions of North Carolina and what makes this state unique.</a:t>
            </a:r>
            <a:b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en-US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mckudla\AppData\Local\Microsoft\Windows\Temporary Internet Files\Content.IE5\P2IXY632\touris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91" y="2792212"/>
            <a:ext cx="2190826" cy="315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0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Sample North Carolina </a:t>
            </a:r>
            <a:b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Travel Websites</a:t>
            </a:r>
            <a:endParaRPr lang="en-US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http://www.north-carolina-tourism.com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www.nccommerce.com/tourism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https://www.visitnc.com/things-to-do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3310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rgbClr val="7030A0"/>
                </a:solidFill>
                <a:latin typeface="Arial Black" panose="020B0A04020102020204" pitchFamily="34" charset="0"/>
              </a:rPr>
              <a:t>Content Standards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:  3.G.1-Earth’s 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Patterns by using the 5 themes of geography:  location, place, human-environment interaction, movement and regions.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(NC 3 Regions)</a:t>
            </a:r>
            <a:endParaRPr lang="en-US" sz="2800" dirty="0"/>
          </a:p>
        </p:txBody>
      </p:sp>
      <p:pic>
        <p:nvPicPr>
          <p:cNvPr id="2050" name="Picture 2" descr="C:\Users\mckudla\AppData\Local\Microsoft\Windows\Temporary Internet Files\Content.IE5\8O7PVVWV\USA_North_Carolina_relief_map_cut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9621"/>
            <a:ext cx="10515600" cy="42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5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Create a brochure on North Carolina using Discovery Board Builder or Google Slide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want to:</a:t>
            </a:r>
          </a:p>
          <a:p>
            <a:r>
              <a:rPr lang="en-US" dirty="0" smtClean="0"/>
              <a:t> persuade people to travel here from all over the world</a:t>
            </a:r>
          </a:p>
          <a:p>
            <a:r>
              <a:rPr lang="en-US" dirty="0" smtClean="0"/>
              <a:t>educate people about our great state</a:t>
            </a:r>
          </a:p>
          <a:p>
            <a:r>
              <a:rPr lang="en-US" dirty="0" smtClean="0"/>
              <a:t>tell them about the fun things that they can do in each region</a:t>
            </a:r>
          </a:p>
          <a:p>
            <a:r>
              <a:rPr lang="en-US" dirty="0" smtClean="0"/>
              <a:t>tell them why North Carolina is unique</a:t>
            </a:r>
          </a:p>
          <a:p>
            <a:r>
              <a:rPr lang="en-US" dirty="0" smtClean="0"/>
              <a:t>use your PBL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Tour Guide Website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PBL Rubric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My tour guide website on North Carolina will contain the following for each region: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At least two pictures on each region but not more than five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Identify 2-3 land features of the region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List 2-3 things to do in the region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Convince people that NC is a great place to visit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Presentation </a:t>
            </a:r>
            <a:endParaRPr lang="en-US" sz="4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use the </a:t>
            </a:r>
            <a:r>
              <a:rPr lang="en-US" b="1" dirty="0" smtClean="0"/>
              <a:t>presentation rubric</a:t>
            </a:r>
            <a:r>
              <a:rPr lang="en-US" dirty="0" smtClean="0"/>
              <a:t> that my teacher has provided to help with my group’s presentation.</a:t>
            </a:r>
          </a:p>
          <a:p>
            <a:endParaRPr lang="en-US" dirty="0"/>
          </a:p>
        </p:txBody>
      </p:sp>
      <p:pic>
        <p:nvPicPr>
          <p:cNvPr id="4100" name="Picture 4" descr="C:\Users\mckudla\AppData\Local\Microsoft\Windows\Temporary Internet Files\Content.IE5\00XFRBGF\niño-habland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444" y="3009347"/>
            <a:ext cx="5080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3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Resources</a:t>
            </a:r>
            <a:br>
              <a:rPr lang="en-US" dirty="0" smtClean="0"/>
            </a:br>
            <a:r>
              <a:rPr lang="en-US" dirty="0" smtClean="0"/>
              <a:t>Landforms Video and Flip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www.youtube.com/watch?v=d_zOK4cLvU8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mckudla\AppData\Local\Microsoft\Windows\Temporary Internet Files\Content.IE5\00XFRBGF\landforms_crayol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52" y="2554901"/>
            <a:ext cx="6096620" cy="404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232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Batang</vt:lpstr>
      <vt:lpstr>Aharoni</vt:lpstr>
      <vt:lpstr>Arial</vt:lpstr>
      <vt:lpstr>Arial Black</vt:lpstr>
      <vt:lpstr>Calibri</vt:lpstr>
      <vt:lpstr>Calibri Light</vt:lpstr>
      <vt:lpstr>Wingdings</vt:lpstr>
      <vt:lpstr>Office Theme</vt:lpstr>
      <vt:lpstr>Social Studies PBL</vt:lpstr>
      <vt:lpstr>Driving Question:  How can we, as a tour guide, educate people on the three regions of North Carolina and what makes this state unique.     </vt:lpstr>
      <vt:lpstr>Sample North Carolina  Travel Websites</vt:lpstr>
      <vt:lpstr>Content Standards:  3.G.1-Earth’s Patterns by using the 5 themes of geography:  location, place, human-environment interaction, movement and regions. (NC 3 Regions)</vt:lpstr>
      <vt:lpstr>Create a brochure on North Carolina using Discovery Board Builder or Google Slide </vt:lpstr>
      <vt:lpstr>Tour Guide Website  PBL Rubric</vt:lpstr>
      <vt:lpstr>Presentation </vt:lpstr>
      <vt:lpstr>Additional Resources Landforms Video and Flip Book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PBL</dc:title>
  <dc:creator>ckudla</dc:creator>
  <cp:lastModifiedBy>ckudla</cp:lastModifiedBy>
  <cp:revision>15</cp:revision>
  <dcterms:created xsi:type="dcterms:W3CDTF">2017-02-09T19:35:01Z</dcterms:created>
  <dcterms:modified xsi:type="dcterms:W3CDTF">2017-04-11T12:01:24Z</dcterms:modified>
</cp:coreProperties>
</file>